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3" r:id="rId4"/>
    <p:sldId id="264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2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32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6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6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4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46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8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2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48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E4FE8-2628-46D1-AB79-43E7A060E72F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1DDFF-6109-462E-A983-DB696350E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  <a:t/>
            </a:r>
            <a:b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</a:br>
            <a:r>
              <a:rPr lang="en-US" sz="6600" u="sng" dirty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  <a:t/>
            </a:r>
            <a:br>
              <a:rPr lang="en-US" sz="6600" u="sng" dirty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</a:br>
            <a: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  <a:t/>
            </a:r>
            <a:b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</a:br>
            <a: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  <a:t>WHOLESALER  RETAILER  </a:t>
            </a:r>
            <a:b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</a:br>
            <a:r>
              <a:rPr lang="en-US" sz="6600" u="sng" dirty="0" smtClean="0">
                <a:effectLst>
                  <a:outerShdw dist="45847" dir="2021404" algn="ctr" rotWithShape="0">
                    <a:srgbClr val="B2B2B2">
                      <a:alpha val="80000"/>
                    </a:srgbClr>
                  </a:outerShdw>
                </a:effectLst>
              </a:rPr>
              <a:t>FOR  KURTIS</a:t>
            </a:r>
            <a:r>
              <a:rPr lang="en-US" sz="6600" dirty="0" smtClean="0"/>
              <a:t/>
            </a:r>
            <a:br>
              <a:rPr lang="en-US" sz="6600" dirty="0" smtClean="0"/>
            </a:b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12543"/>
            <a:ext cx="10515600" cy="2864420"/>
          </a:xfrm>
        </p:spPr>
        <p:txBody>
          <a:bodyPr/>
          <a:lstStyle/>
          <a:p>
            <a:pPr marL="0" indent="0" algn="r">
              <a:buNone/>
            </a:pPr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Id: 4</a:t>
            </a:r>
            <a:endParaRPr lang="en-US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Margi Trivedi (3085)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Mirali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Chauhan (3092)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Anjali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Parmar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(3122)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	</a:t>
            </a:r>
            <a:r>
              <a:rPr lang="en-US" u="sng" dirty="0" smtClean="0"/>
              <a:t>Products:</a:t>
            </a:r>
            <a:br>
              <a:rPr lang="en-US" u="sng" dirty="0" smtClean="0"/>
            </a:b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000" dirty="0" smtClean="0"/>
              <a:t>This page shows the products in the categories.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50" y="1949569"/>
            <a:ext cx="8693220" cy="4227393"/>
          </a:xfrm>
        </p:spPr>
      </p:pic>
    </p:spTree>
    <p:extLst>
      <p:ext uri="{BB962C8B-B14F-4D97-AF65-F5344CB8AC3E}">
        <p14:creationId xmlns:p14="http://schemas.microsoft.com/office/powerpoint/2010/main" val="5662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u="sng" dirty="0" smtClean="0"/>
              <a:t>View wholesaler:</a:t>
            </a:r>
            <a:r>
              <a:rPr lang="en-US" u="sng" dirty="0"/>
              <a:t/>
            </a:r>
            <a:br>
              <a:rPr lang="en-US" u="sng" dirty="0"/>
            </a:b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000" dirty="0" smtClean="0"/>
              <a:t>This page shows list of wholesaler.</a:t>
            </a:r>
            <a:endParaRPr lang="en-US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84" y="1825625"/>
            <a:ext cx="8873832" cy="4351338"/>
          </a:xfrm>
        </p:spPr>
      </p:pic>
    </p:spTree>
    <p:extLst>
      <p:ext uri="{BB962C8B-B14F-4D97-AF65-F5344CB8AC3E}">
        <p14:creationId xmlns:p14="http://schemas.microsoft.com/office/powerpoint/2010/main" val="7529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</a:t>
            </a:r>
            <a:r>
              <a:rPr lang="en-US" u="sng" dirty="0" smtClean="0"/>
              <a:t>View Retailer:</a:t>
            </a:r>
            <a:br>
              <a:rPr lang="en-US" u="sng" dirty="0" smtClean="0"/>
            </a:br>
            <a:r>
              <a:rPr lang="en-US" dirty="0" smtClean="0"/>
              <a:t>   </a:t>
            </a:r>
            <a:r>
              <a:rPr lang="en-US" sz="2000" dirty="0" smtClean="0"/>
              <a:t>This page shows the retailers records.</a:t>
            </a:r>
            <a:endParaRPr lang="en-US" u="sng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89" y="1825625"/>
            <a:ext cx="9688021" cy="4351338"/>
          </a:xfrm>
        </p:spPr>
      </p:pic>
    </p:spTree>
    <p:extLst>
      <p:ext uri="{BB962C8B-B14F-4D97-AF65-F5344CB8AC3E}">
        <p14:creationId xmlns:p14="http://schemas.microsoft.com/office/powerpoint/2010/main" val="165111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     </a:t>
            </a:r>
            <a:r>
              <a:rPr lang="en-US" u="sng" dirty="0" smtClean="0"/>
              <a:t>New product added by wholesaler:</a:t>
            </a:r>
            <a:br>
              <a:rPr lang="en-US" u="sng" dirty="0" smtClean="0"/>
            </a:b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z="2000" dirty="0" smtClean="0"/>
              <a:t>This page shows new products which are added by wholesaler.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99" y="1825625"/>
            <a:ext cx="8968001" cy="4351338"/>
          </a:xfrm>
        </p:spPr>
      </p:pic>
    </p:spTree>
    <p:extLst>
      <p:ext uri="{BB962C8B-B14F-4D97-AF65-F5344CB8AC3E}">
        <p14:creationId xmlns:p14="http://schemas.microsoft.com/office/powerpoint/2010/main" val="12374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u="sng" dirty="0" smtClean="0"/>
              <a:t>Bill Table:</a:t>
            </a:r>
            <a:br>
              <a:rPr lang="en-US" u="sng" dirty="0" smtClean="0"/>
            </a:br>
            <a:r>
              <a:rPr lang="en-US" dirty="0" smtClean="0"/>
              <a:t>     </a:t>
            </a:r>
            <a:r>
              <a:rPr lang="en-US" sz="2000" dirty="0" smtClean="0"/>
              <a:t>This is bill table of Admin side.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12" y="1825625"/>
            <a:ext cx="8960975" cy="4351338"/>
          </a:xfrm>
        </p:spPr>
      </p:pic>
    </p:spTree>
    <p:extLst>
      <p:ext uri="{BB962C8B-B14F-4D97-AF65-F5344CB8AC3E}">
        <p14:creationId xmlns:p14="http://schemas.microsoft.com/office/powerpoint/2010/main" val="2098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	</a:t>
            </a:r>
            <a:r>
              <a:rPr lang="en-US" sz="4400" dirty="0" smtClean="0"/>
              <a:t>		</a:t>
            </a:r>
            <a:r>
              <a:rPr lang="en-US" sz="4400" u="sng" dirty="0" smtClean="0"/>
              <a:t>WHOLESALER SIDE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205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u="sng" dirty="0" smtClean="0"/>
              <a:t>First Page: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first page of wholesaler side after the signup or login.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99" y="1825625"/>
            <a:ext cx="8867001" cy="4351338"/>
          </a:xfrm>
        </p:spPr>
      </p:pic>
    </p:spTree>
    <p:extLst>
      <p:ext uri="{BB962C8B-B14F-4D97-AF65-F5344CB8AC3E}">
        <p14:creationId xmlns:p14="http://schemas.microsoft.com/office/powerpoint/2010/main" val="13034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</a:t>
            </a:r>
            <a:r>
              <a:rPr lang="en-US" u="sng" dirty="0" smtClean="0"/>
              <a:t>Past Products: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the past products of the wholesalers.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59" y="1825625"/>
            <a:ext cx="8934482" cy="4351338"/>
          </a:xfrm>
        </p:spPr>
      </p:pic>
    </p:spTree>
    <p:extLst>
      <p:ext uri="{BB962C8B-B14F-4D97-AF65-F5344CB8AC3E}">
        <p14:creationId xmlns:p14="http://schemas.microsoft.com/office/powerpoint/2010/main" val="277496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u="sng" dirty="0" smtClean="0"/>
              <a:t>Add Products: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add product form of the wholesaler side.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26" y="1825625"/>
            <a:ext cx="8906747" cy="4351338"/>
          </a:xfrm>
        </p:spPr>
      </p:pic>
    </p:spTree>
    <p:extLst>
      <p:ext uri="{BB962C8B-B14F-4D97-AF65-F5344CB8AC3E}">
        <p14:creationId xmlns:p14="http://schemas.microsoft.com/office/powerpoint/2010/main" val="23757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8800" u="sng" dirty="0" smtClean="0"/>
              <a:t>ADMIN  SIDE</a:t>
            </a:r>
            <a:endParaRPr lang="en-US" sz="8800" u="sng" dirty="0"/>
          </a:p>
        </p:txBody>
      </p:sp>
    </p:spTree>
    <p:extLst>
      <p:ext uri="{BB962C8B-B14F-4D97-AF65-F5344CB8AC3E}">
        <p14:creationId xmlns:p14="http://schemas.microsoft.com/office/powerpoint/2010/main" val="7211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u="sng" dirty="0" smtClean="0"/>
              <a:t>Edit product form:</a:t>
            </a:r>
            <a:br>
              <a:rPr lang="en-US" u="sng" dirty="0" smtClean="0"/>
            </a:br>
            <a:r>
              <a:rPr lang="en-US" dirty="0" smtClean="0"/>
              <a:t>   </a:t>
            </a:r>
            <a:r>
              <a:rPr lang="en-US" sz="2000" dirty="0" smtClean="0"/>
              <a:t>This is the edit product page.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61" y="1825625"/>
            <a:ext cx="9597077" cy="4351338"/>
          </a:xfrm>
        </p:spPr>
      </p:pic>
    </p:spTree>
    <p:extLst>
      <p:ext uri="{BB962C8B-B14F-4D97-AF65-F5344CB8AC3E}">
        <p14:creationId xmlns:p14="http://schemas.microsoft.com/office/powerpoint/2010/main" val="42826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7200" dirty="0"/>
              <a:t>	</a:t>
            </a:r>
            <a:r>
              <a:rPr lang="en-US" sz="7200" dirty="0" smtClean="0"/>
              <a:t>	   </a:t>
            </a:r>
            <a:r>
              <a:rPr lang="en-US" sz="7200" u="sng" dirty="0" smtClean="0"/>
              <a:t>RETAILER SIDE:</a:t>
            </a:r>
            <a:endParaRPr lang="en-US" sz="7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2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u="sng" dirty="0" smtClean="0"/>
              <a:t>Login:</a:t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Login page of wholesaler side.</a:t>
            </a:r>
            <a:r>
              <a:rPr lang="en-US" u="sng" dirty="0" smtClean="0"/>
              <a:t/>
            </a:r>
            <a:br>
              <a:rPr lang="en-US" u="sng" dirty="0" smtClean="0"/>
            </a:b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399" y="1825625"/>
            <a:ext cx="2429202" cy="4351338"/>
          </a:xfrm>
        </p:spPr>
      </p:pic>
    </p:spTree>
    <p:extLst>
      <p:ext uri="{BB962C8B-B14F-4D97-AF65-F5344CB8AC3E}">
        <p14:creationId xmlns:p14="http://schemas.microsoft.com/office/powerpoint/2010/main" val="7994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</a:t>
            </a:r>
            <a:r>
              <a:rPr lang="en-US" u="sng" dirty="0" err="1" smtClean="0"/>
              <a:t>Login_Validation</a:t>
            </a:r>
            <a:r>
              <a:rPr lang="en-US" u="sng" dirty="0" smtClean="0"/>
              <a:t>:</a:t>
            </a:r>
            <a:br>
              <a:rPr lang="en-US" u="sng" dirty="0" smtClean="0"/>
            </a:br>
            <a:r>
              <a:rPr lang="en-US" sz="2000" dirty="0" smtClean="0"/>
              <a:t>This is the login page of retailer </a:t>
            </a:r>
            <a:r>
              <a:rPr lang="en-US" sz="2000" dirty="0" err="1" smtClean="0"/>
              <a:t>side.In</a:t>
            </a:r>
            <a:r>
              <a:rPr lang="en-US" sz="2000" dirty="0" smtClean="0"/>
              <a:t> following figures :-</a:t>
            </a:r>
            <a:br>
              <a:rPr lang="en-US" sz="2000" dirty="0" smtClean="0"/>
            </a:br>
            <a:r>
              <a:rPr lang="en-US" sz="2000" dirty="0" smtClean="0"/>
              <a:t>1. It shows incorrect email error.</a:t>
            </a:r>
            <a:br>
              <a:rPr lang="en-US" sz="2000" dirty="0" smtClean="0"/>
            </a:br>
            <a:r>
              <a:rPr lang="en-US" sz="2000" dirty="0" smtClean="0"/>
              <a:t>2.It shows both email and password are required.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59" y="1894636"/>
            <a:ext cx="2464579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302" y="1894637"/>
            <a:ext cx="24016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 </a:t>
            </a:r>
            <a:r>
              <a:rPr lang="en-US" u="sng" dirty="0" smtClean="0"/>
              <a:t>Home Page:</a:t>
            </a:r>
            <a:br>
              <a:rPr lang="en-US" u="sng" dirty="0" smtClean="0"/>
            </a:br>
            <a:r>
              <a:rPr lang="en-US" dirty="0" smtClean="0"/>
              <a:t>          </a:t>
            </a:r>
            <a:r>
              <a:rPr lang="en-US" sz="2000" dirty="0" smtClean="0"/>
              <a:t>This is the home page after the login.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64" y="1816997"/>
            <a:ext cx="246022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83" y="1816997"/>
            <a:ext cx="2573547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68" y="1816997"/>
            <a:ext cx="26365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u="sng" dirty="0" smtClean="0"/>
              <a:t>Color Page:</a:t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sz="2000" dirty="0" smtClean="0"/>
              <a:t>The Filter is done on basis of </a:t>
            </a:r>
            <a:r>
              <a:rPr lang="en-US" sz="2000" dirty="0" err="1" smtClean="0"/>
              <a:t>color.Similaraily</a:t>
            </a:r>
            <a:r>
              <a:rPr lang="en-US" sz="2000" dirty="0" smtClean="0"/>
              <a:t> Filter is done for Size and price.</a:t>
            </a:r>
            <a:r>
              <a:rPr lang="en-US" u="sng" dirty="0" smtClean="0"/>
              <a:t/>
            </a:r>
            <a:br>
              <a:rPr lang="en-US" u="sng" dirty="0" smtClean="0"/>
            </a:br>
            <a:endParaRPr lang="en-US" u="sn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766" y="1825625"/>
            <a:ext cx="2431365" cy="435133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838" y="1825626"/>
            <a:ext cx="25911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u="sng" dirty="0" smtClean="0"/>
              <a:t>Listing </a:t>
            </a:r>
            <a:r>
              <a:rPr lang="en-US" u="sng" dirty="0" err="1" smtClean="0"/>
              <a:t>Kurties</a:t>
            </a:r>
            <a:r>
              <a:rPr lang="en-US" u="sng" dirty="0" smtClean="0"/>
              <a:t>:</a:t>
            </a:r>
            <a:br>
              <a:rPr lang="en-US" u="sng" dirty="0" smtClean="0"/>
            </a:br>
            <a:r>
              <a:rPr lang="en-US" dirty="0" smtClean="0"/>
              <a:t>     </a:t>
            </a:r>
            <a:r>
              <a:rPr lang="en-US" sz="2000" dirty="0" smtClean="0"/>
              <a:t>This page shows all </a:t>
            </a:r>
            <a:r>
              <a:rPr lang="en-US" sz="2000" dirty="0" err="1" smtClean="0"/>
              <a:t>kurtis</a:t>
            </a:r>
            <a:r>
              <a:rPr lang="en-US" sz="2000" dirty="0"/>
              <a:t>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388" y="1825625"/>
            <a:ext cx="2453223" cy="4351338"/>
          </a:xfrm>
        </p:spPr>
      </p:pic>
    </p:spTree>
    <p:extLst>
      <p:ext uri="{BB962C8B-B14F-4D97-AF65-F5344CB8AC3E}">
        <p14:creationId xmlns:p14="http://schemas.microsoft.com/office/powerpoint/2010/main" val="5842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	</a:t>
            </a:r>
            <a:r>
              <a:rPr lang="en-US" u="sng" dirty="0" smtClean="0"/>
              <a:t>Particular </a:t>
            </a:r>
            <a:r>
              <a:rPr lang="en-US" u="sng" dirty="0" err="1" smtClean="0"/>
              <a:t>Kurties</a:t>
            </a:r>
            <a:r>
              <a:rPr lang="en-US" u="sng" dirty="0" smtClean="0"/>
              <a:t>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page shows all Particular </a:t>
            </a:r>
            <a:r>
              <a:rPr lang="en-US" sz="2000" dirty="0" err="1" smtClean="0"/>
              <a:t>Kurties</a:t>
            </a:r>
            <a:r>
              <a:rPr lang="en-US" sz="2000" dirty="0" smtClean="0"/>
              <a:t>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824" y="1825625"/>
            <a:ext cx="2472351" cy="4351338"/>
          </a:xfrm>
        </p:spPr>
      </p:pic>
    </p:spTree>
    <p:extLst>
      <p:ext uri="{BB962C8B-B14F-4D97-AF65-F5344CB8AC3E}">
        <p14:creationId xmlns:p14="http://schemas.microsoft.com/office/powerpoint/2010/main" val="41273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 </a:t>
            </a:r>
            <a:r>
              <a:rPr lang="en-US" u="sng" dirty="0" smtClean="0"/>
              <a:t>Similar </a:t>
            </a:r>
            <a:r>
              <a:rPr lang="en-US" u="sng" dirty="0" err="1" smtClean="0"/>
              <a:t>Kurties</a:t>
            </a:r>
            <a:r>
              <a:rPr lang="en-US" u="sng" dirty="0" smtClean="0"/>
              <a:t>:</a:t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       </a:t>
            </a:r>
            <a:r>
              <a:rPr lang="en-US" sz="2000" dirty="0" smtClean="0"/>
              <a:t>This Page shows Similar </a:t>
            </a:r>
            <a:r>
              <a:rPr lang="en-US" sz="2000" dirty="0" err="1" smtClean="0"/>
              <a:t>kurties</a:t>
            </a:r>
            <a:r>
              <a:rPr lang="en-US" sz="2000" dirty="0" smtClean="0"/>
              <a:t> basis of Particular </a:t>
            </a:r>
            <a:r>
              <a:rPr lang="en-US" sz="2000" dirty="0" err="1" smtClean="0"/>
              <a:t>Kurties</a:t>
            </a:r>
            <a:r>
              <a:rPr lang="en-US" sz="2000" dirty="0" smtClean="0"/>
              <a:t>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41" y="1825625"/>
            <a:ext cx="2435317" cy="4351338"/>
          </a:xfrm>
        </p:spPr>
      </p:pic>
    </p:spTree>
    <p:extLst>
      <p:ext uri="{BB962C8B-B14F-4D97-AF65-F5344CB8AC3E}">
        <p14:creationId xmlns:p14="http://schemas.microsoft.com/office/powerpoint/2010/main" val="8582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u="sng" dirty="0" smtClean="0"/>
              <a:t> Cart Page:</a:t>
            </a:r>
            <a:br>
              <a:rPr lang="en-US" u="sng" dirty="0" smtClean="0"/>
            </a:br>
            <a:r>
              <a:rPr lang="en-US" dirty="0" smtClean="0"/>
              <a:t>  </a:t>
            </a:r>
            <a:r>
              <a:rPr lang="en-US" sz="2000" dirty="0" smtClean="0"/>
              <a:t>This Page shows bill on cart page. </a:t>
            </a:r>
            <a:r>
              <a:rPr lang="en-US" sz="2000" dirty="0"/>
              <a:t>A</a:t>
            </a:r>
            <a:r>
              <a:rPr lang="en-US" sz="2000" dirty="0" smtClean="0"/>
              <a:t>nd it shows total bill amount.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73" y="1825625"/>
            <a:ext cx="2467253" cy="4351338"/>
          </a:xfrm>
        </p:spPr>
      </p:pic>
    </p:spTree>
    <p:extLst>
      <p:ext uri="{BB962C8B-B14F-4D97-AF65-F5344CB8AC3E}">
        <p14:creationId xmlns:p14="http://schemas.microsoft.com/office/powerpoint/2010/main" val="30101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</a:t>
            </a:r>
            <a:r>
              <a:rPr lang="en-US" u="sng" dirty="0" smtClean="0"/>
              <a:t>Login:</a:t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login page of the admin </a:t>
            </a:r>
            <a:r>
              <a:rPr lang="en-US" sz="2000" dirty="0" err="1" smtClean="0"/>
              <a:t>side.In</a:t>
            </a:r>
            <a:r>
              <a:rPr lang="en-US" sz="2000" dirty="0" smtClean="0"/>
              <a:t> this page </a:t>
            </a:r>
            <a:r>
              <a:rPr lang="en-US" sz="2000" dirty="0" err="1" smtClean="0"/>
              <a:t>email_id</a:t>
            </a:r>
            <a:r>
              <a:rPr lang="en-US" sz="2000" dirty="0" smtClean="0"/>
              <a:t> and password required.</a:t>
            </a:r>
            <a:r>
              <a:rPr lang="en-US" u="sng" dirty="0" smtClean="0"/>
              <a:t/>
            </a:r>
            <a:br>
              <a:rPr lang="en-US" u="sng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24" y="1899251"/>
            <a:ext cx="8853565" cy="4277711"/>
          </a:xfrm>
        </p:spPr>
      </p:pic>
    </p:spTree>
    <p:extLst>
      <p:ext uri="{BB962C8B-B14F-4D97-AF65-F5344CB8AC3E}">
        <p14:creationId xmlns:p14="http://schemas.microsoft.com/office/powerpoint/2010/main" val="31861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r>
              <a:rPr lang="en-US" u="sng" dirty="0" smtClean="0"/>
              <a:t> Order Page:</a:t>
            </a:r>
            <a:br>
              <a:rPr lang="en-US" u="sng" dirty="0" smtClean="0"/>
            </a:br>
            <a:r>
              <a:rPr lang="en-US" dirty="0" smtClean="0"/>
              <a:t>     </a:t>
            </a:r>
            <a:r>
              <a:rPr lang="en-US" sz="2000" dirty="0" smtClean="0"/>
              <a:t>This Page </a:t>
            </a:r>
            <a:r>
              <a:rPr lang="en-US" sz="2000" dirty="0" err="1" smtClean="0"/>
              <a:t>Page</a:t>
            </a:r>
            <a:r>
              <a:rPr lang="en-US" sz="2000" dirty="0" smtClean="0"/>
              <a:t> shows orders which is of retailer orders.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10" y="1825625"/>
            <a:ext cx="2445380" cy="4351338"/>
          </a:xfrm>
        </p:spPr>
      </p:pic>
    </p:spTree>
    <p:extLst>
      <p:ext uri="{BB962C8B-B14F-4D97-AF65-F5344CB8AC3E}">
        <p14:creationId xmlns:p14="http://schemas.microsoft.com/office/powerpoint/2010/main" val="37627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</a:rPr>
              <a:t>		   Thank you.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5957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	</a:t>
            </a:r>
            <a:r>
              <a:rPr lang="en-US" u="sng" dirty="0" smtClean="0"/>
              <a:t>Wrong Password:</a:t>
            </a:r>
            <a:br>
              <a:rPr lang="en-US" u="sng" dirty="0" smtClean="0"/>
            </a:br>
            <a:r>
              <a:rPr lang="en-US" dirty="0" smtClean="0"/>
              <a:t>     </a:t>
            </a:r>
            <a:r>
              <a:rPr lang="en-US" sz="2000" dirty="0" smtClean="0"/>
              <a:t>In this page if the Password is incorrect than it shows alert message.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20" y="1863305"/>
            <a:ext cx="8935901" cy="4313657"/>
          </a:xfrm>
        </p:spPr>
      </p:pic>
    </p:spTree>
    <p:extLst>
      <p:ext uri="{BB962C8B-B14F-4D97-AF65-F5344CB8AC3E}">
        <p14:creationId xmlns:p14="http://schemas.microsoft.com/office/powerpoint/2010/main" val="205215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u="sng" dirty="0" err="1" smtClean="0"/>
              <a:t>SignUp</a:t>
            </a:r>
            <a:r>
              <a:rPr lang="en-US" u="sng" dirty="0" smtClean="0"/>
              <a:t>:</a:t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</a:t>
            </a:r>
            <a:r>
              <a:rPr lang="en-US" sz="2000" dirty="0" err="1" smtClean="0"/>
              <a:t>signUp</a:t>
            </a:r>
            <a:r>
              <a:rPr lang="en-US" sz="2000" dirty="0" smtClean="0"/>
              <a:t> Page of the Admin side. In this page all entries are required.</a:t>
            </a:r>
            <a:r>
              <a:rPr lang="en-US" u="sng" dirty="0" smtClean="0"/>
              <a:t/>
            </a:r>
            <a:br>
              <a:rPr lang="en-US" u="sng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1" y="2006159"/>
            <a:ext cx="8625981" cy="4170804"/>
          </a:xfrm>
        </p:spPr>
      </p:pic>
    </p:spTree>
    <p:extLst>
      <p:ext uri="{BB962C8B-B14F-4D97-AF65-F5344CB8AC3E}">
        <p14:creationId xmlns:p14="http://schemas.microsoft.com/office/powerpoint/2010/main" val="40793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u="sng" dirty="0" smtClean="0"/>
              <a:t>First Page After Login: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first page After Login page.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27" y="1854679"/>
            <a:ext cx="8847276" cy="4322284"/>
          </a:xfrm>
        </p:spPr>
      </p:pic>
    </p:spTree>
    <p:extLst>
      <p:ext uri="{BB962C8B-B14F-4D97-AF65-F5344CB8AC3E}">
        <p14:creationId xmlns:p14="http://schemas.microsoft.com/office/powerpoint/2010/main" val="353509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u="sng" dirty="0" smtClean="0"/>
              <a:t>User Table:</a:t>
            </a:r>
            <a:br>
              <a:rPr lang="en-US" u="sng" dirty="0" smtClean="0"/>
            </a:br>
            <a:r>
              <a:rPr lang="en-US" dirty="0" smtClean="0"/>
              <a:t>     </a:t>
            </a:r>
            <a:r>
              <a:rPr lang="en-US" sz="2000" dirty="0" smtClean="0"/>
              <a:t>This is the </a:t>
            </a:r>
            <a:r>
              <a:rPr lang="en-US" sz="2000" dirty="0" err="1"/>
              <a:t>U</a:t>
            </a:r>
            <a:r>
              <a:rPr lang="en-US" sz="2000" dirty="0" err="1" smtClean="0"/>
              <a:t>serTable</a:t>
            </a:r>
            <a:r>
              <a:rPr lang="en-US" sz="2000" dirty="0" smtClean="0"/>
              <a:t> page. In this page it shows users in the </a:t>
            </a:r>
            <a:r>
              <a:rPr lang="en-US" sz="2000" dirty="0" err="1" smtClean="0"/>
              <a:t>UserTable</a:t>
            </a:r>
            <a:r>
              <a:rPr lang="en-US" sz="2000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23" y="1933987"/>
            <a:ext cx="8645943" cy="4242976"/>
          </a:xfrm>
        </p:spPr>
      </p:pic>
    </p:spTree>
    <p:extLst>
      <p:ext uri="{BB962C8B-B14F-4D97-AF65-F5344CB8AC3E}">
        <p14:creationId xmlns:p14="http://schemas.microsoft.com/office/powerpoint/2010/main" val="260133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u="sng" dirty="0" smtClean="0"/>
              <a:t> Add User: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is the Add User Page. By this page user can easily signup the form.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35" y="1880557"/>
            <a:ext cx="8821341" cy="4296405"/>
          </a:xfrm>
        </p:spPr>
      </p:pic>
    </p:spTree>
    <p:extLst>
      <p:ext uri="{BB962C8B-B14F-4D97-AF65-F5344CB8AC3E}">
        <p14:creationId xmlns:p14="http://schemas.microsoft.com/office/powerpoint/2010/main" val="976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u="sng" dirty="0" smtClean="0"/>
              <a:t>View Categories:</a:t>
            </a:r>
            <a:br>
              <a:rPr lang="en-US" u="sng" dirty="0" smtClean="0"/>
            </a:br>
            <a:r>
              <a:rPr lang="en-US" dirty="0" smtClean="0"/>
              <a:t>      </a:t>
            </a:r>
            <a:r>
              <a:rPr lang="en-US" sz="2000" dirty="0" smtClean="0"/>
              <a:t>This page shows categories of the products.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22" y="1889185"/>
            <a:ext cx="8816661" cy="4287778"/>
          </a:xfrm>
        </p:spPr>
      </p:pic>
    </p:spTree>
    <p:extLst>
      <p:ext uri="{BB962C8B-B14F-4D97-AF65-F5344CB8AC3E}">
        <p14:creationId xmlns:p14="http://schemas.microsoft.com/office/powerpoint/2010/main" val="12287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32</Words>
  <Application>Microsoft Office PowerPoint</Application>
  <PresentationFormat>Widescreen</PresentationFormat>
  <Paragraphs>34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   WHOLESALER  RETAILER   FOR  KURTIS </vt:lpstr>
      <vt:lpstr>PowerPoint Presentation</vt:lpstr>
      <vt:lpstr>         Login:        This is the login page of the admin side.In this page email_id and password required. </vt:lpstr>
      <vt:lpstr>    Wrong Password:      In this page if the Password is incorrect than it shows alert message.</vt:lpstr>
      <vt:lpstr>         SignUp:        This is the signUp Page of the Admin side. In this page all entries are required. </vt:lpstr>
      <vt:lpstr>  First Page After Login:       This is the first page After Login page.</vt:lpstr>
      <vt:lpstr>   User Table:      This is the UserTable page. In this page it shows users in the UserTable.</vt:lpstr>
      <vt:lpstr>     Add User:       This is the Add User Page. By this page user can easily signup the form.</vt:lpstr>
      <vt:lpstr>   View Categories:       This page shows categories of the products.</vt:lpstr>
      <vt:lpstr>    Products:       This page shows the products in the categories.</vt:lpstr>
      <vt:lpstr>   View wholesaler:       This page shows list of wholesaler.</vt:lpstr>
      <vt:lpstr>   View Retailer:    This page shows the retailers records.</vt:lpstr>
      <vt:lpstr>        New product added by wholesaler:      This page shows new products which are added by wholesaler.</vt:lpstr>
      <vt:lpstr>    Bill Table:      This is bill table of Admin side.</vt:lpstr>
      <vt:lpstr>PowerPoint Presentation</vt:lpstr>
      <vt:lpstr>PowerPoint Presentation</vt:lpstr>
      <vt:lpstr>    First Page:       This is the first page of wholesaler side after the signup or login.</vt:lpstr>
      <vt:lpstr>                      Past Products:       This the past products of the wholesalers.</vt:lpstr>
      <vt:lpstr>   Add Products:       This is the add product form of the wholesaler side.</vt:lpstr>
      <vt:lpstr>   Edit product form:    This is the edit product page.</vt:lpstr>
      <vt:lpstr>PowerPoint Presentation</vt:lpstr>
      <vt:lpstr>        Login:        This is the Login page of wholesaler side. </vt:lpstr>
      <vt:lpstr>    Login_Validation: This is the login page of retailer side.In following figures :- 1. It shows incorrect email error. 2.It shows both email and password are required.</vt:lpstr>
      <vt:lpstr>     Home Page:           This is the home page after the login.</vt:lpstr>
      <vt:lpstr>        Color Page:  The Filter is done on basis of color.Similaraily Filter is done for Size and price. </vt:lpstr>
      <vt:lpstr>   Listing Kurties:      This page shows all kurtis.</vt:lpstr>
      <vt:lpstr>    Particular Kurties:       This page shows all Particular Kurties.</vt:lpstr>
      <vt:lpstr>    Similar Kurties:         This Page shows Similar kurties basis of Particular Kurties.</vt:lpstr>
      <vt:lpstr>     Cart Page:   This Page shows bill on cart page. And it shows total bill amount.</vt:lpstr>
      <vt:lpstr>     Order Page:      This Page Page shows orders which is of retailer orders.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Anjali</dc:creator>
  <cp:lastModifiedBy>Anjali</cp:lastModifiedBy>
  <cp:revision>54</cp:revision>
  <dcterms:created xsi:type="dcterms:W3CDTF">2019-04-16T15:51:54Z</dcterms:created>
  <dcterms:modified xsi:type="dcterms:W3CDTF">2019-04-18T04:39:33Z</dcterms:modified>
</cp:coreProperties>
</file>